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8400" y="-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El Desbande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400" y="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El Desbande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600" y="-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El Desbande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600" y="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El Desbande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000" y="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FFFFFF"/>
                </a:solidFill>
                <a:latin typeface="Arial"/>
              </a:rPr>
              <a:t>Milonga El Desbande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00" y="8784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20 de Septiembre de 2024 de 22:00 a 01:30 duracion: 3 horas y 30 minutos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400" y="9216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20 de Septiembre de 2024 de 22:00 a 01:30 duracion: 3 horas y 30 minutos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600" y="8784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20 de Septiembre de 2024 de 22:00 a 01:30 duracion: 3 horas y 30 minutos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600" y="9216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20 de Septiembre de 2024 de 22:00 a 01:30 duracion: 3 horas y 30 minutos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000" y="9000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Arial"/>
              </a:rPr>
              <a:t>20 de Septiembre de 2024 de 22:00 a 01:30 duracion: 3 horas y 30 minutos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8400" y="61884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000000"/>
                </a:solidFill>
                <a:latin typeface="Arial"/>
              </a:rPr>
              <a:t>Duración total sin cortinas: 3 horas, 14 minutos y 57 segundos, Duración total estimada: 3 horas, 36 minutos y 57 segundos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8400" y="62316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000000"/>
                </a:solidFill>
                <a:latin typeface="Arial"/>
              </a:rPr>
              <a:t>Duración total sin cortinas: 3 horas, 14 minutos y 57 segundos, Duración total estimada: 3 horas, 36 minutos y 57 segundos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600" y="61884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000000"/>
                </a:solidFill>
                <a:latin typeface="Arial"/>
              </a:rPr>
              <a:t>Duración total sin cortinas: 3 horas, 14 minutos y 57 segundos, Duración total estimada: 3 horas, 36 minutos y 57 segundos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600" y="62316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000000"/>
                </a:solidFill>
                <a:latin typeface="Arial"/>
              </a:rPr>
              <a:t>Duración total sin cortinas: 3 horas, 14 minutos y 57 segundos, Duración total estimada: 3 horas, 36 minutos y 57 segundos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0000" y="62100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FFFFFF"/>
                </a:solidFill>
                <a:latin typeface="Arial"/>
              </a:rPr>
              <a:t>Duración total sin cortinas: 3 horas, 14 minutos y 57 segundos, Duración total estimada: 3 horas, 36 minutos y 57 segundos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8400" y="13284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1 - Orquesta de Juan D'Arienzo Con Alberto Echagüe, 3 temas con una duración de 7 minutos y 32 segundos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58400" y="13716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1 - Orquesta de Juan D'Arienzo Con Alberto Echagüe, 3 temas con una duración de 7 minutos y 32 segundos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1600" y="13284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1 - Orquesta de Juan D'Arienzo Con Alberto Echagüe, 3 temas con una duración de 7 minutos y 32 segundos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1600" y="13716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1 - Orquesta de Juan D'Arienzo Con Alberto Echagüe, 3 temas con una duración de 7 minutos y 32 segundos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0000" y="13500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1 - Orquesta de Juan D'Arienzo Con Alberto Echagüe, 3 temas con una duración de 7 minutos y 32 segundos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58400" y="15353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2 - Orquesta de Adolfo Carabelli Con Alberto Gómez y Mercedes Simone, 3 temas con una duración de 8 minutos y 11 segundos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58400" y="15785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2 - Orquesta de Adolfo Carabelli Con Alberto Gómez y Mercedes Simone, 3 temas con una duración de 8 minutos y 11 segundos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01600" y="15353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2 - Orquesta de Adolfo Carabelli Con Alberto Gómez y Mercedes Simone, 3 temas con una duración de 8 minutos y 11 segundos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01600" y="15785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2 - Orquesta de Adolfo Carabelli Con Alberto Gómez y Mercedes Simone, 3 temas con una duración de 8 minutos y 11 segundos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80000" y="15569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2 - Orquesta de Adolfo Carabelli Con Alberto Gómez y Mercedes Simone, 3 temas con una duración de 8 minutos y 11 segundos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58400" y="17423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3 - Orquesta de Pedro Laurenz Con Juan Carlos Casas, 3 temas con una duración de 8 minutos y 12 segundos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58400" y="17855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3 - Orquesta de Pedro Laurenz Con Juan Carlos Casas, 3 temas con una duración de 8 minutos y 12 segundos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01600" y="17423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3 - Orquesta de Pedro Laurenz Con Juan Carlos Casas, 3 temas con una duración de 8 minutos y 12 segundos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01600" y="17855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3 - Orquesta de Pedro Laurenz Con Juan Carlos Casas, 3 temas con una duración de 8 minutos y 12 segundos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0000" y="17639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3 - Orquesta de Pedro Laurenz Con Juan Carlos Casas, 3 temas con una duración de 8 minutos y 12 segundos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58400" y="19493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4 - Orquesta de Rodolfo Biagi Vals con Alberto Amor, Andrés Falgás y Teófilo Ibáñez, 3 temas con una duración de 6 minutos y 53 segundos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58400" y="19925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4 - Orquesta de Rodolfo Biagi Vals con Alberto Amor, Andrés Falgás y Teófilo Ibáñez, 3 temas con una duración de 6 minutos y 53 segundos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01600" y="19493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4 - Orquesta de Rodolfo Biagi Vals con Alberto Amor, Andrés Falgás y Teófilo Ibáñez, 3 temas con una duración de 6 minutos y 53 segundos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01600" y="19925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4 - Orquesta de Rodolfo Biagi Vals con Alberto Amor, Andrés Falgás y Teófilo Ibáñez, 3 temas con una duración de 6 minutos y 53 segundos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80000" y="19709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4 - Orquesta de Rodolfo Biagi Vals con Alberto Amor, Andrés Falgás y Teófilo Ibáñez, 3 temas con una duración de 6 minutos y 53 segundos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58400" y="21563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5 - Orquesta de Astor Piazzolla Instrumental, 3 temas con una duración de 7 minutos y 40 segundos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58400" y="21995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5 - Orquesta de Astor Piazzolla Instrumental, 3 temas con una duración de 7 minutos y 40 segundos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01600" y="21563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5 - Orquesta de Astor Piazzolla Instrumental, 3 temas con una duración de 7 minutos y 40 segundos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01600" y="21995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5 - Orquesta de Astor Piazzolla Instrumental, 3 temas con una duración de 7 minutos y 40 segundos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80000" y="21779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5 - Orquesta de Astor Piazzolla Instrumental, 3 temas con una duración de 7 minutos y 40 segundos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58400" y="23633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6 - Orquesta de Ángel D'Agostino Con Ángel Vargas, 3 temas con una duración de 8 minutos y 44 segundos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58400" y="24065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6 - Orquesta de Ángel D'Agostino Con Ángel Vargas, 3 temas con una duración de 8 minutos y 44 segundos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01600" y="23633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6 - Orquesta de Ángel D'Agostino Con Ángel Vargas, 3 temas con una duración de 8 minutos y 44 segundos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01600" y="24065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6 - Orquesta de Ángel D'Agostino Con Ángel Vargas, 3 temas con una duración de 8 minutos y 44 segundos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80000" y="23849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6 - Orquesta de Ángel D'Agostino Con Ángel Vargas, 3 temas con una duración de 8 minutos y 44 segundos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58400" y="25703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7 - Orquesta de Osvaldo Fresedo Con Roberto Ray, 3 temas con una duración de 9 minutos y 35 segundos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8400" y="26135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7 - Orquesta de Osvaldo Fresedo Con Roberto Ray, 3 temas con una duración de 9 minutos y 35 segundos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01600" y="25703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7 - Orquesta de Osvaldo Fresedo Con Roberto Ray, 3 temas con una duración de 9 minutos y 35 segundos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01600" y="26135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7 - Orquesta de Osvaldo Fresedo Con Roberto Ray, 3 temas con una duración de 9 minutos y 35 segundos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80000" y="25919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7 - Orquesta de Osvaldo Fresedo Con Roberto Ray, 3 temas con una duración de 9 minutos y 35 segundos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58400" y="27773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8 - Orquesta de Francisco Canaro Milonga instrumental, 3 temas con una duración de 8 minutos y 24 segundos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58400" y="28205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8 - Orquesta de Francisco Canaro Milonga instrumental, 3 temas con una duración de 8 minutos y 24 segundos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01600" y="27773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8 - Orquesta de Francisco Canaro Milonga instrumental, 3 temas con una duración de 8 minutos y 24 segundos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01600" y="28205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8 - Orquesta de Francisco Canaro Milonga instrumental, 3 temas con una duración de 8 minutos y 24 segundos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80000" y="27989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8 - Orquesta de Francisco Canaro Milonga instrumental, 3 temas con una duración de 8 minutos y 24 segundos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58400" y="29843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9 - Orquesta de Ricardo Tanturi Con Alberto Castillo, 3 temas con una duración de 7 minutos y 41 segundos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58400" y="30275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9 - Orquesta de Ricardo Tanturi Con Alberto Castillo, 3 temas con una duración de 7 minutos y 41 segundos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01600" y="29843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9 - Orquesta de Ricardo Tanturi Con Alberto Castillo, 3 temas con una duración de 7 minutos y 41 segundos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101600" y="30275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9 - Orquesta de Ricardo Tanturi Con Alberto Castillo, 3 temas con una duración de 7 minutos y 41 segundos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80000" y="30059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9 - Orquesta de Ricardo Tanturi Con Alberto Castillo, 3 temas con una duración de 7 minutos y 41 segundos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058400" y="31913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10 - Orquesta de Miguel Caló Con Raúl Berón, 3 temas con una duración de 7 minutos y 49 segundos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58400" y="32345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10 - Orquesta de Miguel Caló Con Raúl Berón, 3 temas con una duración de 7 minutos y 49 segundos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01600" y="31913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10 - Orquesta de Miguel Caló Con Raúl Berón, 3 temas con una duración de 7 minutos y 49 segundos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01600" y="32345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10 - Orquesta de Miguel Caló Con Raúl Berón, 3 temas con una duración de 7 minutos y 49 segundos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0000" y="32129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10 - Orquesta de Miguel Caló Con Raúl Berón, 3 temas con una duración de 7 minutos y 49 segundos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58400" y="33983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11 - Orquesta de Juan D'Arienzo Instrumental, 3 temas con una duración de 8 minutos y 56 segundos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58400" y="34415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11 - Orquesta de Juan D'Arienzo Instrumental, 3 temas con una duración de 8 minutos y 56 segundos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01600" y="33983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11 - Orquesta de Juan D'Arienzo Instrumental, 3 temas con una duración de 8 minutos y 56 segundos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01600" y="34415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11 - Orquesta de Juan D'Arienzo Instrumental, 3 temas con una duración de 8 minutos y 56 segundos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80000" y="34199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11 - Orquesta de Juan D'Arienzo Instrumental, 3 temas con una duración de 8 minutos y 56 segundos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58400" y="36053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12 - Orquesta de Alfredo de Angelis Vals con Carlos Dante y Julio Martel, 3 temas con una duración de 8 minutos y 20 segundos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58400" y="36485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12 - Orquesta de Alfredo de Angelis Vals con Carlos Dante y Julio Martel, 3 temas con una duración de 8 minutos y 20 segundos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01600" y="36053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12 - Orquesta de Alfredo de Angelis Vals con Carlos Dante y Julio Martel, 3 temas con una duración de 8 minutos y 20 segundos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01600" y="36485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12 - Orquesta de Alfredo de Angelis Vals con Carlos Dante y Julio Martel, 3 temas con una duración de 8 minutos y 20 segundos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80000" y="36269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12 - Orquesta de Alfredo de Angelis Vals con Carlos Dante y Julio Martel, 3 temas con una duración de 8 minutos y 20 segundos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58400" y="38123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13 - Orquesta de Carlos di Sarli Con Alberto Podestá, 3 temas con una duración de 8 minutos y 58 segundos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58400" y="38555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13 - Orquesta de Carlos di Sarli Con Alberto Podestá, 3 temas con una duración de 8 minutos y 58 segundos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01600" y="38123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13 - Orquesta de Carlos di Sarli Con Alberto Podestá, 3 temas con una duración de 8 minutos y 58 segundos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01600" y="38555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13 - Orquesta de Carlos di Sarli Con Alberto Podestá, 3 temas con una duración de 8 minutos y 58 segundos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80000" y="38339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13 - Orquesta de Carlos di Sarli Con Alberto Podestá, 3 temas con una duración de 8 minutos y 58 segundos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58400" y="40193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14 - Orquesta de Francisco Canaro Con Roberto Maida, 3 temas con una duración de 9 minutos y 48 segundos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58400" y="40625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14 - Orquesta de Francisco Canaro Con Roberto Maida, 3 temas con una duración de 9 minutos y 48 segundos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101600" y="40193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14 - Orquesta de Francisco Canaro Con Roberto Maida, 3 temas con una duración de 9 minutos y 48 segundos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01600" y="40625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14 - Orquesta de Francisco Canaro Con Roberto Maida, 3 temas con una duración de 9 minutos y 48 segundos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80000" y="40409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14 - Orquesta de Francisco Canaro Con Roberto Maida, 3 temas con una duración de 9 minutos y 48 segundos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58400" y="42263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15 - Orquesta de Osvaldo Pugliese Con Roberto Chanel, 3 temas con una duración de 9 minutos y 6 segundos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58400" y="42695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15 - Orquesta de Osvaldo Pugliese Con Roberto Chanel, 3 temas con una duración de 9 minutos y 6 segundos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101600" y="42263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15 - Orquesta de Osvaldo Pugliese Con Roberto Chanel, 3 temas con una duración de 9 minutos y 6 segundos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01600" y="42695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15 - Orquesta de Osvaldo Pugliese Con Roberto Chanel, 3 temas con una duración de 9 minutos y 6 segundos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80000" y="42479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15 - Orquesta de Osvaldo Pugliese Con Roberto Chanel, 3 temas con una duración de 9 minutos y 6 segundos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58400" y="44333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16 - Orquesta de Francisco Lomuto Milonga con Fernando Díaz y Jorge Omar, 3 temas con una duración de 7 minutos y 29 segundos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58400" y="44765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16 - Orquesta de Francisco Lomuto Milonga con Fernando Díaz y Jorge Omar, 3 temas con una duración de 7 minutos y 29 segundos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01600" y="44333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16 - Orquesta de Francisco Lomuto Milonga con Fernando Díaz y Jorge Omar, 3 temas con una duración de 7 minutos y 29 segundos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101600" y="44765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16 - Orquesta de Francisco Lomuto Milonga con Fernando Díaz y Jorge Omar, 3 temas con una duración de 7 minutos y 29 segundos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80000" y="44549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16 - Orquesta de Francisco Lomuto Milonga con Fernando Díaz y Jorge Omar, 3 temas con una duración de 7 minutos y 29 segundos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58400" y="46403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17 - Orquesta de Enrique Rodríguez Con Roberto Flores, 3 temas con una duración de 7 minutos y 44 segundos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58400" y="46835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17 - Orquesta de Enrique Rodríguez Con Roberto Flores, 3 temas con una duración de 7 minutos y 44 segundos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101600" y="46403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17 - Orquesta de Enrique Rodríguez Con Roberto Flores, 3 temas con una duración de 7 minutos y 44 segundos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101600" y="46835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17 - Orquesta de Enrique Rodríguez Con Roberto Flores, 3 temas con una duración de 7 minutos y 44 segundos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080000" y="46619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17 - Orquesta de Enrique Rodríguez Con Roberto Flores, 3 temas con una duración de 7 minutos y 44 segundos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058400" y="48473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18 - Orquesta de Aníbal Troilo Instrumental, 3 temas con una duración de 7 minutos y 57 segundos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58400" y="48905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18 - Orquesta de Aníbal Troilo Instrumental, 3 temas con una duración de 7 minutos y 57 segundos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101600" y="48473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18 - Orquesta de Aníbal Troilo Instrumental, 3 temas con una duración de 7 minutos y 57 segundos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1600" y="48905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18 - Orquesta de Aníbal Troilo Instrumental, 3 temas con una duración de 7 minutos y 57 segundos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080000" y="48689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18 - Orquesta de Aníbal Troilo Instrumental, 3 temas con una duración de 7 minutos y 57 segundos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058400" y="505438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19 - Orquesta de Edgardo Donato Con Lita Morales y Romeo Gavioli, 3 temas con una duración de 9 minutos y 15 segundos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058400" y="509758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19 - Orquesta de Edgardo Donato Con Lita Morales y Romeo Gavioli, 3 temas con una duración de 9 minutos y 15 segundos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101600" y="505438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19 - Orquesta de Edgardo Donato Con Lita Morales y Romeo Gavioli, 3 temas con una duración de 9 minutos y 15 segundos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101600" y="509758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19 - Orquesta de Edgardo Donato Con Lita Morales y Romeo Gavioli, 3 temas con una duración de 9 minutos y 15 segundos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080000" y="507598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19 - Orquesta de Edgardo Donato Con Lita Morales y Romeo Gavioli, 3 temas con una duración de 9 minutos y 15 segundos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058400" y="526138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20 - Orquesta de Ricardo Tanturi Vals con Alberto Castillo, 3 temas con una duración de 7 minutos y 15 segundos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058400" y="530458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20 - Orquesta de Ricardo Tanturi Vals con Alberto Castillo, 3 temas con una duración de 7 minutos y 15 segundos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101600" y="526138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20 - Orquesta de Ricardo Tanturi Vals con Alberto Castillo, 3 temas con una duración de 7 minutos y 15 segundos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101600" y="530458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20 - Orquesta de Ricardo Tanturi Vals con Alberto Castillo, 3 temas con una duración de 7 minutos y 15 segundos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080000" y="528298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20 - Orquesta de Ricardo Tanturi Vals con Alberto Castillo, 3 temas con una duración de 7 minutos y 15 segundos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058400" y="546838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21 - Orquesta de Rodolfo Biagi Con Jorge Ortiz, 3 temas con una duración de 7 minutos y 44 segundos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058400" y="551158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21 - Orquesta de Rodolfo Biagi Con Jorge Ortiz, 3 temas con una duración de 7 minutos y 44 segundos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101600" y="546838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21 - Orquesta de Rodolfo Biagi Con Jorge Ortiz, 3 temas con una duración de 7 minutos y 44 segundos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101600" y="551158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21 - Orquesta de Rodolfo Biagi Con Jorge Ortiz, 3 temas con una duración de 7 minutos y 44 segundos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080000" y="548998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21 - Orquesta de Rodolfo Biagi Con Jorge Ortiz, 3 temas con una duración de 7 minutos y 44 segundos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58400" y="567537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22 - Orquesta de Ricardo Malerba Con Orlando Medina, 3 temas con una duración de 8 minutos y 31 segundos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058400" y="571857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22 - Orquesta de Ricardo Malerba Con Orlando Medina, 3 temas con una duración de 8 minutos y 31 segundos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01600" y="567537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22 - Orquesta de Ricardo Malerba Con Orlando Medina, 3 temas con una duración de 8 minutos y 31 segundos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101600" y="571857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22 - Orquesta de Ricardo Malerba Con Orlando Medina, 3 temas con una duración de 8 minutos y 31 segundos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080000" y="569697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22 - Orquesta de Ricardo Malerba Con Orlando Medina, 3 temas con una duración de 8 minutos y 31 segundos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058400" y="588237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23 - Orquesta de Juan D'Arienzo Con Héctor Mauré, 4 temas con una duración de 13 minutos y 13 segundos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058400" y="592557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23 - Orquesta de Juan D'Arienzo Con Héctor Mauré, 4 temas con una duración de 13 minutos y 13 segundos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101600" y="588237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23 - Orquesta de Juan D'Arienzo Con Héctor Mauré, 4 temas con una duración de 13 minutos y 13 segundos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101600" y="592557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Bernard MT Condensed"/>
              </a:rPr>
              <a:t>23 - Orquesta de Juan D'Arienzo Con Héctor Mauré, 4 temas con una duración de 13 minutos y 13 segundos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080000" y="590397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Bernard MT Condensed"/>
              </a:rPr>
              <a:t>23 - Orquesta de Juan D'Arienzo Con Héctor Mauré, 4 temas con una duración de 13 minutos y 13 segundos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The Civil Wars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The Civil Wars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The Civil Wars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The Civil Wars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FFFFFF"/>
                </a:solidFill>
                <a:latin typeface="Cooper Black"/>
              </a:rPr>
              <a:t>The Civil Wars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000000"/>
                </a:solidFill>
                <a:latin typeface="Cooper Black"/>
              </a:rPr>
              <a:t>Dance Me to the End of Love   (2011)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000000"/>
                </a:solidFill>
                <a:latin typeface="Cooper Black"/>
              </a:rPr>
              <a:t>Dance Me to the End of Love   (2011)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000000"/>
                </a:solidFill>
                <a:latin typeface="Cooper Black"/>
              </a:rPr>
              <a:t>Dance Me to the End of Love   (2011)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000000"/>
                </a:solidFill>
                <a:latin typeface="Cooper Black"/>
              </a:rPr>
              <a:t>Dance Me to the End of Love   (2011)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FFFFFF"/>
                </a:solidFill>
                <a:latin typeface="Cooper Black"/>
              </a:rPr>
              <a:t>Dance Me to the End of Love   (2011)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stor piazzoll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278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Astor Piazzolla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Astor Piazzolla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Astor Piazzolla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Astor Piazzolla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Astor Piazzolla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(1946 - 1947)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(1946 - 1947)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(1946 - 1947)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(1946 - 1947)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 (1946 - 1947)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Alejandro Junnissi - Letra: Armando Tagini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Alejandro Junnissi - Letra: Armando Tagini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Alejandro Junnissi - Letra: Armando Tagini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Alejandro Junnissi - Letra: Armando Tagini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Alejandro Junnissi - Letra: Armando Tagini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pillete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Graciano De Leone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pillete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Graciano De Leone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pillete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Graciano De Leone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pillete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Graciano De Leone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pillete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(1947)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Graciano De Leone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desbande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Astor Piazzolla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desbande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Astor Piazzolla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desbande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Astor Piazzolla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desbande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Astor Piazzolla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desbande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Astor Piazzolla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FFFFFF"/>
                </a:solidFill>
                <a:latin typeface="Cooper Black"/>
              </a:rPr>
              <a:t>Stephen Sanchez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FFFFFF"/>
                </a:solidFill>
                <a:latin typeface="Cooper Black"/>
              </a:rPr>
              <a:t>Until I Found You   (2022)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ngel d'agostin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6713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Ángel D'Agostino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Ángel D'Agostino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Ángel D'Agostino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Ángel D'Agostino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Ángel D'Agostino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Ángel Vargas (1941 - 1945)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Ángel Vargas (1941 - 1945)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Ángel Vargas (1941 - 1945)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Ángel Vargas (1941 - 1945)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Ángel Vargas (1941 - 1945)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A quién le puede importar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Mariano Mores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A quién le puede importar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Mariano Mores - Letra: Enrique Cadícamo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A quién le puede importar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Mariano Mores - Letra: Enrique Cadícamo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A quién le puede importar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Mariano Mores - Letra: Enrique Cadícamo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FFFFFF"/>
                </a:solidFill>
                <a:latin typeface="Bernard MT Condensed"/>
              </a:rPr>
              <a:t>A quién le puede importar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Mariano Mores - Letra: Enrique Cadícamo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Armando Baliotti - Letra: Carlos Giampetruzzi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Armando Baliotti - Letra: Carlos Giampetruzzi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Armando Baliotti - Letra: Carlos Giampetruzzi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Armando Baliotti - Letra: Carlos Giampetruzzi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FFFFFF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Armando Baliotti - Letra: Carlos Giampetruzzi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Tomo y obligo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Manuel Romero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Tomo y obligo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Manuel Romero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Tomo y obligo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Manuel Romero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Tomo y obligo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Manuel Romero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Tomo y obligo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Carlos Gardel - Letra: Manuel Romero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Marshmello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Marshmello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Marshmello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Marshmello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Marshmello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Friends   (2018)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Friends   (2018)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Friends   (2018)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Friends   (2018)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Friends   (2018)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fresed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98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(1935 - 1938)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(1935 - 1938)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(1935 - 1938)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(1935 - 1938)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Ray (1935 - 1938)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Siempre es carnaval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Siempre es carnaval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Siempre es carnaval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Siempre es carnaval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FFFFFF"/>
                </a:solidFill>
                <a:latin typeface="Bernard MT Condensed"/>
              </a:rPr>
              <a:t>Siempre es carnaval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Telón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Lucio Demare - Letra: Homero Manzi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Telón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Lucio Demare - Letra: Homero Manzi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Telón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Lucio Demare - Letra: Homero Manzi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Telón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Lucio Demare - Letra: Homero Manzi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Telón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Lucio Demare - Letra: Homero Manzi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Tonina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FFFFFF"/>
                </a:solidFill>
                <a:latin typeface="Cooper Black"/>
              </a:rPr>
              <a:t>While My Guitar Gently Weeps   (2018)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cana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278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FFFFFF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instrumental (1937 - 1950)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instrumental (1937 - 1950)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instrumental (1937 - 1950)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instrumental (1937 - 1950)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instrumental (1937 - 1950)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Milonga de mis amores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Milonga de mis amores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Milonga de mis amores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Milonga de mis amores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FFFFFF"/>
                </a:solidFill>
                <a:latin typeface="Bernard MT Condensed"/>
              </a:rPr>
              <a:t>Milonga de mis amores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Reliquias porteñas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Graciano De Leone - Letra: Celedonio Flores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Reliquias porteñas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Graciano De Leone - Letra: Celedonio Flores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Reliquias porteñas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Graciano De Leone - Letra: Celedonio Flores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Reliquias porteñas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Graciano De Leone - Letra: Celedonio Flores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Reliquias porteñas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Graciano De Leone - Letra: Celedonio Flores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Pomplamoose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Pomplamoose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Pomplamoose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Pomplamoose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Pomplamoose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100" b="1">
                <a:solidFill>
                  <a:srgbClr val="000000"/>
                </a:solidFill>
                <a:latin typeface="Cooper Black"/>
              </a:rPr>
              <a:t>Les yeux noirs (feat. The Vignes Rooftop Revival)   (2020)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100" b="1">
                <a:solidFill>
                  <a:srgbClr val="000000"/>
                </a:solidFill>
                <a:latin typeface="Cooper Black"/>
              </a:rPr>
              <a:t>Les yeux noirs (feat. The Vignes Rooftop Revival)   (2020)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100" b="1">
                <a:solidFill>
                  <a:srgbClr val="000000"/>
                </a:solidFill>
                <a:latin typeface="Cooper Black"/>
              </a:rPr>
              <a:t>Les yeux noirs (feat. The Vignes Rooftop Revival)   (2020)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100" b="1">
                <a:solidFill>
                  <a:srgbClr val="000000"/>
                </a:solidFill>
                <a:latin typeface="Cooper Black"/>
              </a:rPr>
              <a:t>Les yeux noirs (feat. The Vignes Rooftop Revival)   (2020)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100" b="1">
                <a:solidFill>
                  <a:srgbClr val="FFFFFF"/>
                </a:solidFill>
                <a:latin typeface="Cooper Black"/>
              </a:rPr>
              <a:t>Les yeux noirs (feat. The Vignes Rooftop Revival)   (2020)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Castillo (1941 - 1943)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Castillo (1941 - 1943)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Castillo (1941 - 1943)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Castillo (1941 - 1943)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Castillo (1941 - 1943)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Decile que vuelva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Miguel Bucino - Letra: Miguel Bucino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Decile que vuelva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Miguel Bucino - Letra: Miguel Bucino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Decile que vuelva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Miguel Bucino - Letra: Miguel Bucino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Decile que vuelva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Miguel Bucino - Letra: Miguel Bucino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FFFFFF"/>
                </a:solidFill>
                <a:latin typeface="Bernard MT Condensed"/>
              </a:rPr>
              <a:t>Decile que vuelva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Miguel Bucino - Letra: Miguel Bucino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 malevo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Alfredo Le Pera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 malevo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Alfredo Le Pera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 malevo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Alfredo Le Pera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 malevo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Alfredo Le Pera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Recuerdo malevo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Carlos Gardel - Letra: Alfredo Le Pera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 piba (Mi piba linda)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Rodolfo Sciammarella - Letra: Manuel Romero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 piba (Mi piba linda)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Rodolfo Sciammarella - Letra: Manuel Romero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 piba (Mi piba linda)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Rodolfo Sciammarella - Letra: Manuel Romero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 piba (Mi piba linda)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Rodolfo Sciammarella - Letra: Manuel Romero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FFFFFF"/>
                </a:solidFill>
                <a:latin typeface="Bernard MT Condensed"/>
              </a:rPr>
              <a:t>Mi piba (Mi piba linda)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Rodolfo Sciammarella - Letra: Manuel Romero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Rocío Márquez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Rocío Márquez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Rocío Márquez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Rocío Márquez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Rocío Márquez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Trago amargo   (2019)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Trago amargo   (2019)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Trago amargo   (2019)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Trago amargo   (2019)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Trago amargo   (2019)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Em Beihold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Em Beihold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Em Beihold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Em Beihold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Em Beihold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Too Precious   (2022)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Too Precious   (2022)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Too Precious   (2022)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Too Precious   (2022)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Too Precious   (2022)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miguel ca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7475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Raúl Berón (1942 - 1942)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Raúl Berón (1942 - 1942)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Raúl Berón (1942 - 1942)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Raúl Berón (1942 - 1942)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Raúl Berón (1942 - 1942)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FFFFFF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FFFFFF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FFFFFF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FFFFFF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Ain't Nobody (Loves Me Better)   (2015)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(1937 - 1939)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(1937 - 1939)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(1937 - 1939)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(1937 - 1939)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 (1937 - 1939)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Maipo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Maipo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Maipo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Maipo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Maipo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Por qué 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Salvador Grupillo - Letra: Francisco Antonio Lío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Por qué 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Salvador Grupillo - Letra: Francisco Antonio Lío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Por qué 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Salvador Grupillo - Letra: Francisco Antonio Lío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Por qué 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Salvador Grupillo - Letra: Francisco Antonio Lío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Por qué 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Salvador Grupillo - Letra: Francisco Antonio Lío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cencerro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Martínez - Letra: Francisco Lío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cencerro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Martínez - Letra: Francisco Lío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cencerro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Martínez - Letra: Francisco Lío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cencerro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Martínez - Letra: Francisco Lío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cencerro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José Martínez - Letra: Francisco Lío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BoyWithUke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BoyWithUke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BoyWithUke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BoyWithUke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BoyWithUke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Toxic   (2021)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Toxic   (2021)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Toxic   (2021)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Toxic   (2021)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Toxic   (2021)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lfredo de angel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469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FFFFFF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FFFFFF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FFFFFF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Cake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 Will Survive   (1997)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carlos di sarl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753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Tú el cielo y tú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Benson Boone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Beautiful Things   (2024)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cana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278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FFFFFF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Maida (1935 - 1938)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Maida (1935 - 1938)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Maida (1935 - 1938)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Maida (1935 - 1938)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Maida (1935 - 1938)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adiós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Maruja Pacheco Huergo - Letra: Virgilio San Clemente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adiós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Maruja Pacheco Huergo - Letra: Virgilio San Clemente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adiós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Maruja Pacheco Huergo - Letra: Virgilio San Clemente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adiós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Maruja Pacheco Huergo - Letra: Virgilio San Clemente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adiós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Maruja Pacheco Huergo - Letra: Virgilio San Clemente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Invierno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Horacio Petorosi - Letra: Enrique Cadícamo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Invierno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Horacio Petorosi - Letra: Enrique Cadícamo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Invierno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Horacio Petorosi - Letra: Enrique Cadícamo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Invierno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Horacio Petorosi - Letra: Enrique Cadícamo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Invierno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Horacio Petorosi - Letra: Enrique Cadícamo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Poema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Eduardo Bianco y Mario Melfi - Letra: Mario Melfi y Eduardo Bianco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Poema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Eduardo Bianco y Mario Melfi - Letra: Mario Melfi y Eduardo Bianco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Poema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Eduardo Bianco y Mario Melfi - Letra: Mario Melfi y Eduardo Bianco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Poema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Eduardo Bianco y Mario Melfi - Letra: Mario Melfi y Eduardo Bianco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Poema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(1935)</a:t>
            </a:r>
          </a:p>
          <a:p>
            <a:pPr>
              <a:defRPr sz="1600" b="0" i="1">
                <a:solidFill>
                  <a:srgbClr val="FFFFFF"/>
                </a:solidFill>
                <a:latin typeface="Arial"/>
              </a:defRPr>
            </a:pPr>
            <a:r>
              <a:t>Musica: Eduardo Bianco y Mario Melfi - Letra: Mario Melfi y Eduardo Bianco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(1938 - 1939)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(1938 - 1939)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(1938 - 1939)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(1938 - 1939)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Echagüe (1938 - 1939)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Héctor Varela y Alfredo Lattero - Letra: Héctor Marcó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Héctor Varela y Alfredo Lattero - Letra: Héctor Marcó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Héctor Varela y Alfredo Lattero - Letra: Héctor Marcó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Héctor Varela y Alfredo Lattero - Letra: Héctor Marcó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Héctor Varela y Alfredo Lattero - Letra: Héctor Marcó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FFFFFF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FFFFFF"/>
                </a:solidFill>
                <a:latin typeface="Cooper Black"/>
              </a:rPr>
              <a:t>Contigo (feat. Natalia Lafourcade)   (2009)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puglie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727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FFFFFF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(1943 - 1944)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Chanel (1943 - 1944)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Manuel Sucher - Letra: Carlos Bahr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Manuel Sucher - Letra: Carlos Bahr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Manuel Sucher - Letra: Carlos Bahr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Manuel Sucher - Letra: Carlos Bahr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FFFFFF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Manuel Sucher - Letra: Carlos Bahr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FFFFFF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900" b="1">
                <a:solidFill>
                  <a:srgbClr val="000000"/>
                </a:solidFill>
                <a:latin typeface="Cooper Black"/>
              </a:rPr>
              <a:t>Nouvelle Vague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900" b="1">
                <a:solidFill>
                  <a:srgbClr val="000000"/>
                </a:solidFill>
                <a:latin typeface="Cooper Black"/>
              </a:rPr>
              <a:t>Nouvelle Vague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900" b="1">
                <a:solidFill>
                  <a:srgbClr val="000000"/>
                </a:solidFill>
                <a:latin typeface="Cooper Black"/>
              </a:rPr>
              <a:t>Nouvelle Vague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900" b="1">
                <a:solidFill>
                  <a:srgbClr val="000000"/>
                </a:solidFill>
                <a:latin typeface="Cooper Black"/>
              </a:rPr>
              <a:t>Nouvelle Vague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900" b="1">
                <a:solidFill>
                  <a:srgbClr val="FFFFFF"/>
                </a:solidFill>
                <a:latin typeface="Cooper Black"/>
              </a:rPr>
              <a:t>Nouvelle Vague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1">
                <a:solidFill>
                  <a:srgbClr val="000000"/>
                </a:solidFill>
                <a:latin typeface="Cooper Black"/>
              </a:rPr>
              <a:t>Mala Vida (ft. Olivia Ruiz)   (2010)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1">
                <a:solidFill>
                  <a:srgbClr val="000000"/>
                </a:solidFill>
                <a:latin typeface="Cooper Black"/>
              </a:rPr>
              <a:t>Mala Vida (ft. Olivia Ruiz)   (2010)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1">
                <a:solidFill>
                  <a:srgbClr val="000000"/>
                </a:solidFill>
                <a:latin typeface="Cooper Black"/>
              </a:rPr>
              <a:t>Mala Vida (ft. Olivia Ruiz)   (2010)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1">
                <a:solidFill>
                  <a:srgbClr val="000000"/>
                </a:solidFill>
                <a:latin typeface="Cooper Black"/>
              </a:rPr>
              <a:t>Mala Vida (ft. Olivia Ruiz)   (2010)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1">
                <a:solidFill>
                  <a:srgbClr val="FFFFFF"/>
                </a:solidFill>
                <a:latin typeface="Cooper Black"/>
              </a:rPr>
              <a:t>Mala Vida (ft. Olivia Ruiz)   (2010)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lomu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5693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FFFFFF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700" b="1">
                <a:solidFill>
                  <a:srgbClr val="000000"/>
                </a:solidFill>
                <a:latin typeface="Cooper Black"/>
              </a:rPr>
              <a:t>Milonga con Fernando Díaz y Jorge Omar (1938 - 1941)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700" b="1">
                <a:solidFill>
                  <a:srgbClr val="000000"/>
                </a:solidFill>
                <a:latin typeface="Cooper Black"/>
              </a:rPr>
              <a:t>Milonga con Fernando Díaz y Jorge Omar (1938 - 1941)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700" b="1">
                <a:solidFill>
                  <a:srgbClr val="000000"/>
                </a:solidFill>
                <a:latin typeface="Cooper Black"/>
              </a:rPr>
              <a:t>Milonga con Fernando Díaz y Jorge Omar (1938 - 1941)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700" b="1">
                <a:solidFill>
                  <a:srgbClr val="000000"/>
                </a:solidFill>
                <a:latin typeface="Cooper Black"/>
              </a:rPr>
              <a:t>Milonga con Fernando Díaz y Jorge Omar (1938 - 1941)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700" b="1">
                <a:solidFill>
                  <a:srgbClr val="FFFFFF"/>
                </a:solidFill>
                <a:latin typeface="Cooper Black"/>
              </a:rPr>
              <a:t>Milonga con Fernando Díaz y Jorge Omar (1938 - 1941)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FFFFFF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400" b="0" i="1">
                <a:solidFill>
                  <a:srgbClr val="FFFFFF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FFFFFF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600" b="1">
                <a:solidFill>
                  <a:srgbClr val="000000"/>
                </a:solidFill>
                <a:latin typeface="Cooper Black"/>
              </a:rPr>
              <a:t>Bruce Springsteen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600" b="1">
                <a:solidFill>
                  <a:srgbClr val="000000"/>
                </a:solidFill>
                <a:latin typeface="Cooper Black"/>
              </a:rPr>
              <a:t>Bruce Springsteen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600" b="1">
                <a:solidFill>
                  <a:srgbClr val="000000"/>
                </a:solidFill>
                <a:latin typeface="Cooper Black"/>
              </a:rPr>
              <a:t>Bruce Springsteen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600" b="1">
                <a:solidFill>
                  <a:srgbClr val="000000"/>
                </a:solidFill>
                <a:latin typeface="Cooper Black"/>
              </a:rPr>
              <a:t>Bruce Springsteen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600" b="1">
                <a:solidFill>
                  <a:srgbClr val="FFFFFF"/>
                </a:solidFill>
                <a:latin typeface="Cooper Black"/>
              </a:rPr>
              <a:t>Bruce Springsteen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1">
                <a:solidFill>
                  <a:srgbClr val="000000"/>
                </a:solidFill>
                <a:latin typeface="Cooper Black"/>
              </a:rPr>
              <a:t>Paradise by the "C"   (1986)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1">
                <a:solidFill>
                  <a:srgbClr val="000000"/>
                </a:solidFill>
                <a:latin typeface="Cooper Black"/>
              </a:rPr>
              <a:t>Paradise by the "C"   (1986)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1">
                <a:solidFill>
                  <a:srgbClr val="000000"/>
                </a:solidFill>
                <a:latin typeface="Cooper Black"/>
              </a:rPr>
              <a:t>Paradise by the "C"   (1986)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1">
                <a:solidFill>
                  <a:srgbClr val="000000"/>
                </a:solidFill>
                <a:latin typeface="Cooper Black"/>
              </a:rPr>
              <a:t>Paradise by the "C"   (1986)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1">
                <a:solidFill>
                  <a:srgbClr val="FFFFFF"/>
                </a:solidFill>
                <a:latin typeface="Cooper Black"/>
              </a:rPr>
              <a:t>Paradise by the "C"   (1986)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nrique rodrigue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7907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FFFFFF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Flores (1938 - 1939)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Flores (1938 - 1939)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Flores (1938 - 1939)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Flores (1938 - 1939)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Flores (1938 - 1939)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Dejame ser así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Francisco Gorrindo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Dejame ser así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Francisco Gorrindo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Dejame ser así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Francisco Gorrindo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Dejame ser así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Francisco Gorrindo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Dejame ser así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Enrique Rodríguez - Letra: Francisco Gorrindo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0">
                <a:solidFill>
                  <a:srgbClr val="000000"/>
                </a:solidFill>
                <a:latin typeface="Bernard MT Condensed"/>
              </a:rPr>
              <a:t>Vendrás alguna vez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Malerba - Letra: Luis César Amadori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0">
                <a:solidFill>
                  <a:srgbClr val="000000"/>
                </a:solidFill>
                <a:latin typeface="Bernard MT Condensed"/>
              </a:rPr>
              <a:t>Vendrás alguna vez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Malerba - Letra: Luis César Amadori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0">
                <a:solidFill>
                  <a:srgbClr val="000000"/>
                </a:solidFill>
                <a:latin typeface="Bernard MT Condensed"/>
              </a:rPr>
              <a:t>Vendrás alguna vez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Malerba - Letra: Luis César Amadori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0">
                <a:solidFill>
                  <a:srgbClr val="000000"/>
                </a:solidFill>
                <a:latin typeface="Bernard MT Condensed"/>
              </a:rPr>
              <a:t>Vendrás alguna vez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Malerba - Letra: Luis César Amadori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0">
                <a:solidFill>
                  <a:srgbClr val="FFFFFF"/>
                </a:solidFill>
                <a:latin typeface="Bernard MT Condensed"/>
              </a:rPr>
              <a:t>Vendrás alguna vez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Alfredo Malerba - Letra: Luis César Amadori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Son cosas del bandoneón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Son cosas del bandoneón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Son cosas del bandoneón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Son cosas del bandoneón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FFFFFF"/>
                </a:solidFill>
                <a:latin typeface="Bernard MT Condensed"/>
              </a:rPr>
              <a:t>Son cosas del bandoneón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Bangles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Bangles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Bangles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Bangles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The Bangles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000000"/>
                </a:solidFill>
                <a:latin typeface="Cooper Black"/>
              </a:rPr>
              <a:t>Hazy Shade of Winter   (2017)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000000"/>
                </a:solidFill>
                <a:latin typeface="Cooper Black"/>
              </a:rPr>
              <a:t>Hazy Shade of Winter   (2017)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000000"/>
                </a:solidFill>
                <a:latin typeface="Cooper Black"/>
              </a:rPr>
              <a:t>Hazy Shade of Winter   (2017)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000000"/>
                </a:solidFill>
                <a:latin typeface="Cooper Black"/>
              </a:rPr>
              <a:t>Hazy Shade of Winter   (2017)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FFFFFF"/>
                </a:solidFill>
                <a:latin typeface="Cooper Black"/>
              </a:rPr>
              <a:t>Hazy Shade of Winter   (2017)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nibal troi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334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tamango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tamango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tamango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tamango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tamango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Juan Larenza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Janis Joplin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Janis Joplin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Janis Joplin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Janis Joplin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Janis Joplin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1">
                <a:solidFill>
                  <a:srgbClr val="000000"/>
                </a:solidFill>
                <a:latin typeface="Cooper Black"/>
              </a:rPr>
              <a:t>Me And Bobby Mcgee   (1970)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1">
                <a:solidFill>
                  <a:srgbClr val="000000"/>
                </a:solidFill>
                <a:latin typeface="Cooper Black"/>
              </a:rPr>
              <a:t>Me And Bobby Mcgee   (1970)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1">
                <a:solidFill>
                  <a:srgbClr val="000000"/>
                </a:solidFill>
                <a:latin typeface="Cooper Black"/>
              </a:rPr>
              <a:t>Me And Bobby Mcgee   (1970)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1">
                <a:solidFill>
                  <a:srgbClr val="000000"/>
                </a:solidFill>
                <a:latin typeface="Cooper Black"/>
              </a:rPr>
              <a:t>Me And Bobby Mcgee   (1970)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1">
                <a:solidFill>
                  <a:srgbClr val="FFFFFF"/>
                </a:solidFill>
                <a:latin typeface="Cooper Black"/>
              </a:rPr>
              <a:t>Me And Bobby Mcgee   (1970)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dgardo dona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385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Con Lita Morales y Romeo Gavioli (1940 - 1940)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Con Lita Morales y Romeo Gavioli (1940 - 1940)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Con Lita Morales y Romeo Gavioli (1940 - 1940)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Con Lita Morales y Romeo Gavioli (1940 - 1940)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Con Lita Morales y Romeo Gavioli (1940 - 1940)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Juan Carlos Thorry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Juan Carlos Thorry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Juan Carlos Thorry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Juan Carlos Thorry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Edgardo Donato - Letra: Juan Carlos Thorry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melodía del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Fioravanti Di Cicco y Héctor Artola - Letra: Carmelo Santiago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melodía del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Fioravanti Di Cicco y Héctor Artola - Letra: Carmelo Santiago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melodía del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Fioravanti Di Cicco y Héctor Artola - Letra: Carmelo Santiago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melodía del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Fioravanti Di Cicco y Héctor Artola - Letra: Carmelo Santiago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FFFFFF"/>
                </a:solidFill>
                <a:latin typeface="Bernard MT Condensed"/>
              </a:rPr>
              <a:t>La melodía del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Fioravanti Di Cicco y Héctor Artola - Letra: Carmelo Santiago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Los Limones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Los Limones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Los Limones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Los Limones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Los Limones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Ferrol   (2012)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Ferrol   (2012)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Ferrol   (2012)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Ferrol   (2012)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Ferrol   (2012)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700" b="1">
                <a:solidFill>
                  <a:srgbClr val="000000"/>
                </a:solidFill>
                <a:latin typeface="Cooper Black"/>
              </a:rPr>
              <a:t>Habanot Nechama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700" b="1">
                <a:solidFill>
                  <a:srgbClr val="000000"/>
                </a:solidFill>
                <a:latin typeface="Cooper Black"/>
              </a:rPr>
              <a:t>Habanot Nechama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700" b="1">
                <a:solidFill>
                  <a:srgbClr val="000000"/>
                </a:solidFill>
                <a:latin typeface="Cooper Black"/>
              </a:rPr>
              <a:t>Habanot Nechama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700" b="1">
                <a:solidFill>
                  <a:srgbClr val="000000"/>
                </a:solidFill>
                <a:latin typeface="Cooper Black"/>
              </a:rPr>
              <a:t>Habanot Nechama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700" b="1">
                <a:solidFill>
                  <a:srgbClr val="FFFFFF"/>
                </a:solidFill>
                <a:latin typeface="Cooper Black"/>
              </a:rPr>
              <a:t>Habanot Nechama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 Far (להיות)   (2007)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 Far (להיות)   (2007)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 Far (להיות)   (2007)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 Far (להיות)   (2007)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So Far (להיות)   (2007)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FFFFFF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Raphael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Les petits bateaux   (2005)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Les petits bateaux   (2005)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Les petits bateaux   (2005)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Les petits bateaux   (2005)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FFFFFF"/>
                </a:solidFill>
                <a:latin typeface="Cooper Black"/>
              </a:rPr>
              <a:t>Les petits bateaux   (2005)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odolfo biag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377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Jorge Ortiz (1941 - 1945)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Jorge Ortiz (1941 - 1945)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Jorge Ortiz (1941 - 1945)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Jorge Ortiz (1941 - 1945)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Jorge Ortiz (1941 - 1945)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Yuyo verde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Yuyo verde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Yuyo verde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Yuyo verde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Yuyo verde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Indiferencia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Rodolfo Biagi - Letra: Juan Carlos Thorry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Indiferencia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Rodolfo Biagi - Letra: Juan Carlos Thorry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Indiferencia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Rodolfo Biagi - Letra: Juan Carlos Thorry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Indiferencia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Rodolfo Biagi - Letra: Juan Carlos Thorry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Indiferencia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Rodolfo Biagi - Letra: Juan Carlos Thorry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Carillón de La Merced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Enrique Santos Discépolo - Letra: Enrique Santos Discépolo y Alfredo Le Pera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Carillón de La Merced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Enrique Santos Discépolo - Letra: Enrique Santos Discépolo y Alfredo Le Pera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Carillón de La Merced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Enrique Santos Discépolo - Letra: Enrique Santos Discépolo y Alfredo Le Pera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Carillón de La Merced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Enrique Santos Discépolo - Letra: Enrique Santos Discépolo y Alfredo Le Pera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FFFFFF"/>
                </a:solidFill>
                <a:latin typeface="Bernard MT Condensed"/>
              </a:rPr>
              <a:t>Carillón de La Merced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400" b="0" i="1">
                <a:solidFill>
                  <a:srgbClr val="FFFFFF"/>
                </a:solidFill>
                <a:latin typeface="Arial"/>
              </a:defRPr>
            </a:pPr>
            <a:r>
              <a:t>Musica: Enrique Santos Discépolo - Letra: Enrique Santos Discépolo y Alfredo Le Pera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Avicii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Avicii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Avicii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Avicii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Avicii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Wake Me Up   (2013)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Wake Me Up   (2013)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Wake Me Up   (2013)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Wake Me Up   (2013)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Wake Me Up   (2013)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malerb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Remembranza (Remembranzas)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Melfi - Letra: Mario Battistella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Remembranza (Remembranzas)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Melfi - Letra: Mario Battistella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Remembranza (Remembranzas)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Melfi - Letra: Mario Battistella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Remembranza (Remembranzas)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Melfi - Letra: Mario Battistella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FFFFFF"/>
                </a:solidFill>
                <a:latin typeface="Bernard MT Condensed"/>
              </a:rPr>
              <a:t>Remembranza (Remembranzas)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Mario Melfi - Letra: Mario Battistella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FFFFFF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FFFFFF"/>
                </a:solidFill>
                <a:latin typeface="Cooper Black"/>
              </a:rPr>
              <a:t>Olivia Rodrigo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Vampire   (2023)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 (1941 - 1971)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 (1941 - 1971)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 (1941 - 1971)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 (1941 - 1971)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Héctor Mauré (1941 - 1971)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Tierrita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Agustín Bardi - Letra: Jesús Fernández Blanco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Tierrita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Agustín Bardi - Letra: Jesús Fernández Blanco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Tierrita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Agustín Bardi - Letra: Jesús Fernández Blanco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Tierrita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Agustín Bardi - Letra: Jesús Fernández Blanco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Tierrita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Agustín Bardi - Letra: Jesús Fernández Blanco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cumparsita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(1971)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Gerardo Matos Rodriguez - Letra: Gerardo Matos Rodriguez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cumparsita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(1971)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Gerardo Matos Rodriguez - Letra: Gerardo Matos Rodriguez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cumparsita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(1971)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Gerardo Matos Rodriguez - Letra: Gerardo Matos Rodriguez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cumparsita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(1971)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Gerardo Matos Rodriguez - Letra: Gerardo Matos Rodriguez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cumparsita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(1971)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Gerardo Matos Rodriguez - Letra: Gerardo Matos Rodriguez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dolfo carabell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4694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 Alberto Gómez y Mercedes Simone (1931 - 1932)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 Alberto Gómez y Mercedes Simone (1931 - 1932)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 Alberto Gómez y Mercedes Simone (1931 - 1932)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 Alberto Gómez y Mercedes Simone (1931 - 1932)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FFFFFF"/>
                </a:solidFill>
                <a:latin typeface="Cooper Black"/>
              </a:rPr>
              <a:t>Con Alberto Gómez y Mercedes Simone (1931 - 1932)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Federico Scorticati - Letra: Juan Sarcione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Federico Scorticati - Letra: Juan Sarcione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Federico Scorticati - Letra: Juan Sarcione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Federico Scorticati - Letra: Juan Sarcione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Federico Scorticati - Letra: Juan Sarcione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Mercedes Simone - Letra: Mercedes Simone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Mercedes Simone - Letra: Mercedes Simone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Mercedes Simone - Letra: Mercedes Simone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Mercedes Simone - Letra: Mercedes Simone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Cantando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Mercedes Simone - Letra: Mercedes Simone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Volvé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Luis Bayón Herrera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Volvé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Luis Bayón Herrera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Volvé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Luis Bayón Herrera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Volvé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Luis Bayón Herrera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Volvé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Edgardo Donato - Letra: Luis Bayón Herrera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Weeknd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Weeknd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Weeknd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Weeknd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The Weeknd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Save Your Tears   (2020)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Save Your Tears   (2020)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Save Your Tears   (2020)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Save Your Tears   (2020)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Save Your Tears   (2020)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pedro lauren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19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 (1940 - 1940)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 (1940 - 1940)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 (1940 - 1940)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 (1940 - 1940)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Juan Carlos Casas (1940 - 1940)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Manuel Meaños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Manuel Meaños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Manuel Meaños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Manuel Meaños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Pedro Laurenz - Letra: Manuel Meaños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Antonio Alfonso Romano y Alberto Celenza - Letra: Carlos Bahr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Antonio Alfonso Romano y Alberto Celenza - Letra: Carlos Bahr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Antonio Alfonso Romano y Alberto Celenza - Letra: Carlos Bahr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Antonio Alfonso Romano y Alberto Celenza - Letra: Carlos Bahr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Antonio Alfonso Romano y Alberto Celenza - Letra: Carlos Bahr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Como dos extraños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Como dos extraños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Como dos extraños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Como dos extraños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Como dos extraños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Raphael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Caravane   (2007)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Caravane   (2007)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Caravane   (2007)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Caravane   (2007)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Caravane   (2007)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odolfo biag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377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300" b="1">
                <a:solidFill>
                  <a:srgbClr val="000000"/>
                </a:solidFill>
                <a:latin typeface="Cooper Black"/>
              </a:rPr>
              <a:t>Vals con Alberto Amor, Andrés Falgás y Teófilo Ibáñez (1938 - 1946)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300" b="1">
                <a:solidFill>
                  <a:srgbClr val="000000"/>
                </a:solidFill>
                <a:latin typeface="Cooper Black"/>
              </a:rPr>
              <a:t>Vals con Alberto Amor, Andrés Falgás y Teófilo Ibáñez (1938 - 1946)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300" b="1">
                <a:solidFill>
                  <a:srgbClr val="000000"/>
                </a:solidFill>
                <a:latin typeface="Cooper Black"/>
              </a:rPr>
              <a:t>Vals con Alberto Amor, Andrés Falgás y Teófilo Ibáñez (1938 - 1946)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300" b="1">
                <a:solidFill>
                  <a:srgbClr val="000000"/>
                </a:solidFill>
                <a:latin typeface="Cooper Black"/>
              </a:rPr>
              <a:t>Vals con Alberto Amor, Andrés Falgás y Teófilo Ibáñez (1938 - 1946)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300" b="1">
                <a:solidFill>
                  <a:srgbClr val="FFFFFF"/>
                </a:solidFill>
                <a:latin typeface="Cooper Black"/>
              </a:rPr>
              <a:t>Vals con Alberto Amor, Andrés Falgás y Teófilo Ibáñez (1938 - 1946)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Loca de amor (La loca de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Pablo Vázquez - Letra: Ricardo Podestá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Loca de amor (La loca de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Pablo Vázquez - Letra: Ricardo Podestá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Loca de amor (La loca de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Pablo Vázquez - Letra: Ricardo Podestá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Loca de amor (La loca de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Pablo Vázquez - Letra: Ricardo Podestá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FFFFFF"/>
                </a:solidFill>
                <a:latin typeface="Bernard MT Condensed"/>
              </a:rPr>
              <a:t>Loca de amor (La loca de amor)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Pablo Vázquez - Letra: Ricardo Podestá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Aroma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Román Juri - Letra: Carlos Waiss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Aroma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Román Juri - Letra: Carlos Waiss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Aroma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Román Juri - Letra: Carlos Waiss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Aroma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Román Juri - Letra: Carlos Waiss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Aroma de amor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Román Juri - Letra: Carlos Waiss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Dichas que viví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Fernando José Lupi - Letra: Enrique Lupi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Dichas que viví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Fernando José Lupi - Letra: Enrique Lupi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Dichas que viví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Fernando José Lupi - Letra: Enrique Lupi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Dichas que viví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Fernando José Lupi - Letra: Enrique Lupi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Dichas que viví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Fernando José Lupi - Letra: Enrique Lupi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